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75" r:id="rId3"/>
    <p:sldId id="257" r:id="rId4"/>
    <p:sldId id="258" r:id="rId5"/>
    <p:sldId id="295" r:id="rId6"/>
    <p:sldId id="260" r:id="rId7"/>
    <p:sldId id="263" r:id="rId8"/>
    <p:sldId id="290" r:id="rId9"/>
    <p:sldId id="265" r:id="rId10"/>
    <p:sldId id="261" r:id="rId11"/>
    <p:sldId id="277" r:id="rId12"/>
    <p:sldId id="276" r:id="rId13"/>
    <p:sldId id="268" r:id="rId14"/>
    <p:sldId id="291" r:id="rId15"/>
    <p:sldId id="292" r:id="rId16"/>
    <p:sldId id="294" r:id="rId17"/>
    <p:sldId id="293" r:id="rId18"/>
    <p:sldId id="284" r:id="rId19"/>
    <p:sldId id="280" r:id="rId20"/>
    <p:sldId id="282" r:id="rId21"/>
    <p:sldId id="283" r:id="rId22"/>
    <p:sldId id="286" r:id="rId23"/>
    <p:sldId id="269" r:id="rId24"/>
    <p:sldId id="273" r:id="rId25"/>
    <p:sldId id="297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25" autoAdjust="0"/>
    <p:restoredTop sz="95683" autoAdjust="0"/>
  </p:normalViewPr>
  <p:slideViewPr>
    <p:cSldViewPr>
      <p:cViewPr>
        <p:scale>
          <a:sx n="75" d="100"/>
          <a:sy n="75" d="100"/>
        </p:scale>
        <p:origin x="-1692" y="-372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6B143-C05F-49F7-BE67-8FB74BCEE3C6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C9098-FEB0-4943-A4CA-D7375CE2B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001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5A99BF83-B006-44BD-89D5-84C788DFC7B7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51FFEF59-729E-4D73-B2DA-887A860088D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BF83-B006-44BD-89D5-84C788DFC7B7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FFEF59-729E-4D73-B2DA-887A860088D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BF83-B006-44BD-89D5-84C788DFC7B7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FFEF59-729E-4D73-B2DA-887A860088D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BF83-B006-44BD-89D5-84C788DFC7B7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FFEF59-729E-4D73-B2DA-887A860088D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5A99BF83-B006-44BD-89D5-84C788DFC7B7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51FFEF59-729E-4D73-B2DA-887A860088D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BF83-B006-44BD-89D5-84C788DFC7B7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FFEF59-729E-4D73-B2DA-887A860088D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BF83-B006-44BD-89D5-84C788DFC7B7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FFEF59-729E-4D73-B2DA-887A860088D2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BF83-B006-44BD-89D5-84C788DFC7B7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FFEF59-729E-4D73-B2DA-887A860088D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BF83-B006-44BD-89D5-84C788DFC7B7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FFEF59-729E-4D73-B2DA-887A860088D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BF83-B006-44BD-89D5-84C788DFC7B7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FFEF59-729E-4D73-B2DA-887A860088D2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BF83-B006-44BD-89D5-84C788DFC7B7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FFEF59-729E-4D73-B2DA-887A860088D2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1FFEF59-729E-4D73-B2DA-887A860088D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A99BF83-B006-44BD-89D5-84C788DFC7B7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143000"/>
            <a:ext cx="3962400" cy="2133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After a reign of terror by Emperor Nero, Emperor Vespasian and his son Titus commissioned the building of the </a:t>
            </a:r>
            <a:r>
              <a:rPr lang="en-US" sz="2000" dirty="0" err="1" smtClean="0"/>
              <a:t>Colosseum</a:t>
            </a:r>
            <a:r>
              <a:rPr lang="en-US" sz="2000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Flavian</a:t>
            </a:r>
            <a:r>
              <a:rPr lang="en-US" dirty="0" smtClean="0"/>
              <a:t> Amphitheatre</a:t>
            </a:r>
            <a:br>
              <a:rPr lang="en-US" dirty="0" smtClean="0"/>
            </a:br>
            <a:r>
              <a:rPr lang="en-US" dirty="0" smtClean="0"/>
              <a:t>(The </a:t>
            </a:r>
            <a:r>
              <a:rPr lang="en-US" dirty="0" err="1" smtClean="0"/>
              <a:t>Colosseum</a:t>
            </a:r>
            <a:r>
              <a:rPr lang="en-US" dirty="0" smtClean="0"/>
              <a:t>/Coliseum) </a:t>
            </a:r>
            <a:br>
              <a:rPr lang="en-US" dirty="0" smtClean="0"/>
            </a:br>
            <a:r>
              <a:rPr lang="en-US" dirty="0" smtClean="0"/>
              <a:t>located in Rome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610304"/>
            <a:ext cx="6361582" cy="4234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84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3962400" cy="2209800"/>
          </a:xfrm>
        </p:spPr>
        <p:txBody>
          <a:bodyPr>
            <a:normAutofit/>
          </a:bodyPr>
          <a:lstStyle/>
          <a:p>
            <a:r>
              <a:rPr lang="en-US" dirty="0" smtClean="0"/>
              <a:t>The Pantheon was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d</a:t>
            </a:r>
            <a:r>
              <a:rPr lang="en-US" dirty="0" smtClean="0"/>
              <a:t>edicated to the Roman gods and goddesses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362200"/>
            <a:ext cx="6701692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58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85800"/>
            <a:ext cx="6934200" cy="498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241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76800" y="457200"/>
            <a:ext cx="3962400" cy="2438400"/>
          </a:xfrm>
        </p:spPr>
        <p:txBody>
          <a:bodyPr/>
          <a:lstStyle/>
          <a:p>
            <a:r>
              <a:rPr lang="en-US" dirty="0" smtClean="0"/>
              <a:t>It is now used as a Catholic church.  </a:t>
            </a:r>
            <a:endParaRPr lang="en-US" dirty="0"/>
          </a:p>
        </p:txBody>
      </p:sp>
      <p:pic>
        <p:nvPicPr>
          <p:cNvPr id="4098" name="Picture 2" descr="G:\33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3157"/>
            <a:ext cx="4496160" cy="335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33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81400"/>
            <a:ext cx="3962400" cy="2959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60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00600" y="457200"/>
            <a:ext cx="4191000" cy="4038600"/>
          </a:xfrm>
        </p:spPr>
        <p:txBody>
          <a:bodyPr>
            <a:normAutofit/>
          </a:bodyPr>
          <a:lstStyle/>
          <a:p>
            <a:r>
              <a:rPr lang="en-US" dirty="0"/>
              <a:t>During Nero’s great Christian persecution in 64 A.D., Saint Peter was </a:t>
            </a:r>
            <a:r>
              <a:rPr lang="en-US" dirty="0" smtClean="0"/>
              <a:t>martyred and crucified. </a:t>
            </a:r>
            <a:r>
              <a:rPr lang="en-US" dirty="0"/>
              <a:t>After </a:t>
            </a:r>
            <a:r>
              <a:rPr lang="en-US" dirty="0" smtClean="0"/>
              <a:t>Constantine became Emperor, Christians were </a:t>
            </a:r>
            <a:r>
              <a:rPr lang="en-US" dirty="0"/>
              <a:t>allowed to construct places of worship. Constantine himself authorized the building of the basilica in </a:t>
            </a:r>
            <a:r>
              <a:rPr lang="en-US" dirty="0" smtClean="0"/>
              <a:t>324 AD. </a:t>
            </a:r>
            <a:r>
              <a:rPr lang="en-US" dirty="0"/>
              <a:t>It was intended </a:t>
            </a:r>
            <a:r>
              <a:rPr lang="en-US" dirty="0" smtClean="0"/>
              <a:t>to </a:t>
            </a:r>
            <a:r>
              <a:rPr lang="en-US" dirty="0"/>
              <a:t>allow Peter’s tomb to become the </a:t>
            </a:r>
            <a:r>
              <a:rPr lang="en-US" dirty="0" smtClean="0"/>
              <a:t>center </a:t>
            </a:r>
            <a:r>
              <a:rPr lang="en-US" dirty="0"/>
              <a:t>of the structure.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48200" y="2667000"/>
            <a:ext cx="3962400" cy="5715000"/>
          </a:xfrm>
        </p:spPr>
        <p:txBody>
          <a:bodyPr/>
          <a:lstStyle/>
          <a:p>
            <a:r>
              <a:rPr lang="en-US" dirty="0" smtClean="0"/>
              <a:t>St. Peter’s </a:t>
            </a:r>
            <a:r>
              <a:rPr lang="en-US" dirty="0" err="1" smtClean="0"/>
              <a:t>Bascilica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located in </a:t>
            </a:r>
            <a:br>
              <a:rPr lang="en-US" dirty="0" smtClean="0"/>
            </a:br>
            <a:r>
              <a:rPr lang="en-US" dirty="0" smtClean="0"/>
              <a:t>Vatican City</a:t>
            </a:r>
            <a:endParaRPr lang="en-U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3581400"/>
            <a:ext cx="3495675" cy="267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3810000" cy="279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614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0" y="609600"/>
            <a:ext cx="2819400" cy="5715000"/>
          </a:xfrm>
        </p:spPr>
        <p:txBody>
          <a:bodyPr/>
          <a:lstStyle/>
          <a:p>
            <a:r>
              <a:rPr lang="en-US" dirty="0" smtClean="0"/>
              <a:t>The obelisk in </a:t>
            </a:r>
            <a:br>
              <a:rPr lang="en-US" dirty="0" smtClean="0"/>
            </a:br>
            <a:r>
              <a:rPr lang="en-US" dirty="0" smtClean="0"/>
              <a:t>St. Peter’s Square is from Egypt.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14400"/>
            <a:ext cx="58674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863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is also an Egyptian obelisk, located in </a:t>
            </a:r>
            <a:r>
              <a:rPr lang="it-IT" dirty="0" smtClean="0"/>
              <a:t>Piazza </a:t>
            </a:r>
            <a:r>
              <a:rPr lang="it-IT" dirty="0"/>
              <a:t>del Popolo, Rome, </a:t>
            </a:r>
            <a:r>
              <a:rPr lang="it-IT" dirty="0" smtClean="0"/>
              <a:t>Italy.  It once was located at the Circus Maximus.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76400"/>
            <a:ext cx="2619375" cy="3944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27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Cairo, Egypt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66800"/>
            <a:ext cx="2952750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889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Istanbul, Turkey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66800"/>
            <a:ext cx="333375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82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0" y="457200"/>
            <a:ext cx="2819400" cy="5715000"/>
          </a:xfrm>
        </p:spPr>
        <p:txBody>
          <a:bodyPr/>
          <a:lstStyle/>
          <a:p>
            <a:r>
              <a:rPr lang="en-US" dirty="0" smtClean="0"/>
              <a:t>Cleopatra’s Needle </a:t>
            </a:r>
            <a:br>
              <a:rPr lang="en-US" dirty="0" smtClean="0"/>
            </a:br>
            <a:r>
              <a:rPr lang="en-US" dirty="0" smtClean="0"/>
              <a:t>Another obelisk</a:t>
            </a:r>
            <a:r>
              <a:rPr lang="en-US" dirty="0"/>
              <a:t>!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Paris, France</a:t>
            </a:r>
            <a:endParaRPr lang="en-US" dirty="0"/>
          </a:p>
        </p:txBody>
      </p:sp>
      <p:pic>
        <p:nvPicPr>
          <p:cNvPr id="13314" name="Picture 2" descr="G:\30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1309"/>
            <a:ext cx="4953000" cy="663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23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57600" y="457200"/>
            <a:ext cx="5119511" cy="6172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>Nike, goddess of victory</a:t>
            </a:r>
            <a:endParaRPr lang="en-US" sz="4000" dirty="0"/>
          </a:p>
        </p:txBody>
      </p:sp>
      <p:pic>
        <p:nvPicPr>
          <p:cNvPr id="9218" name="Picture 2" descr="G:\30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00100"/>
            <a:ext cx="3414889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G:\30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749300"/>
            <a:ext cx="3657600" cy="48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16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G:\33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3657600" cy="273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G:\33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609600"/>
            <a:ext cx="4267200" cy="5713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64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Diana, goddess of the hunt</a:t>
            </a:r>
            <a:endParaRPr lang="en-US" dirty="0"/>
          </a:p>
        </p:txBody>
      </p:sp>
      <p:pic>
        <p:nvPicPr>
          <p:cNvPr id="11266" name="Picture 2" descr="G:\31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4800600" cy="642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33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96840" y="533400"/>
            <a:ext cx="2819400" cy="5715000"/>
          </a:xfrm>
        </p:spPr>
        <p:txBody>
          <a:bodyPr/>
          <a:lstStyle/>
          <a:p>
            <a:r>
              <a:rPr lang="en-US" dirty="0" smtClean="0"/>
              <a:t>Minerva, goddess of wisdom and battle strategy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2290" name="Picture 2" descr="G:\30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4382440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67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2" name="Picture 2" descr="G:\29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7772400" cy="580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0" y="5364540"/>
            <a:ext cx="304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Notre Dame Cathedral</a:t>
            </a:r>
            <a:endParaRPr lang="en-US" sz="3200" dirty="0"/>
          </a:p>
          <a:p>
            <a:r>
              <a:rPr lang="en-US" sz="3200" dirty="0" smtClean="0"/>
              <a:t> Paris, France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86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76800" y="838200"/>
            <a:ext cx="3810000" cy="2590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Basilica of the National Shrine of the Immaculate Conception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400 Michigan </a:t>
            </a:r>
            <a:r>
              <a:rPr lang="en-US" dirty="0" smtClean="0"/>
              <a:t>Avenue Northeast</a:t>
            </a:r>
            <a:br>
              <a:rPr lang="en-US" dirty="0" smtClean="0"/>
            </a:br>
            <a:r>
              <a:rPr lang="en-US" dirty="0" smtClean="0"/>
              <a:t>Washington, DC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43150"/>
            <a:ext cx="5715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124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43400" y="457200"/>
            <a:ext cx="4114800" cy="2667000"/>
          </a:xfrm>
        </p:spPr>
        <p:txBody>
          <a:bodyPr/>
          <a:lstStyle/>
          <a:p>
            <a:r>
              <a:rPr lang="en-US" dirty="0" smtClean="0"/>
              <a:t>The White House</a:t>
            </a:r>
            <a:br>
              <a:rPr lang="en-US" dirty="0" smtClean="0"/>
            </a:br>
            <a:r>
              <a:rPr lang="en-US" dirty="0" smtClean="0"/>
              <a:t>Washington, DC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514600"/>
            <a:ext cx="5410200" cy="4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770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72200" y="304800"/>
            <a:ext cx="2819400" cy="5715000"/>
          </a:xfrm>
        </p:spPr>
        <p:txBody>
          <a:bodyPr/>
          <a:lstStyle/>
          <a:p>
            <a:r>
              <a:rPr lang="en-US" dirty="0" smtClean="0"/>
              <a:t>US Capitol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4648200" cy="3115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5105400" cy="3064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328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483" y="3795818"/>
            <a:ext cx="4343401" cy="287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G:\33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304800"/>
            <a:ext cx="4452883" cy="332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82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66800"/>
            <a:ext cx="6798880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749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38200"/>
            <a:ext cx="7543800" cy="505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80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14400"/>
            <a:ext cx="6115177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530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0200" y="-533400"/>
            <a:ext cx="2590800" cy="2819400"/>
          </a:xfrm>
        </p:spPr>
        <p:txBody>
          <a:bodyPr>
            <a:normAutofit/>
          </a:bodyPr>
          <a:lstStyle/>
          <a:p>
            <a:r>
              <a:rPr lang="en-US" dirty="0" smtClean="0"/>
              <a:t>Forum </a:t>
            </a:r>
            <a:r>
              <a:rPr lang="en-US" dirty="0" err="1" smtClean="0"/>
              <a:t>Romanum</a:t>
            </a:r>
            <a:endParaRPr lang="en-US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124200"/>
            <a:ext cx="5410200" cy="365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1595"/>
            <a:ext cx="4775200" cy="292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67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4953000" cy="5714999"/>
          </a:xfrm>
        </p:spPr>
        <p:txBody>
          <a:bodyPr>
            <a:normAutofit/>
          </a:bodyPr>
          <a:lstStyle/>
          <a:p>
            <a:r>
              <a:rPr lang="en-US" sz="2200" dirty="0"/>
              <a:t>Via Sacra</a:t>
            </a:r>
          </a:p>
          <a:p>
            <a:r>
              <a:rPr lang="en-US" sz="2200" dirty="0" smtClean="0"/>
              <a:t>Curia </a:t>
            </a:r>
            <a:r>
              <a:rPr lang="en-US" sz="2200" dirty="0"/>
              <a:t>(Senate House)</a:t>
            </a:r>
          </a:p>
          <a:p>
            <a:r>
              <a:rPr lang="en-US" sz="2200" dirty="0" err="1" smtClean="0"/>
              <a:t>Templum</a:t>
            </a:r>
            <a:r>
              <a:rPr lang="en-US" sz="2200" dirty="0" smtClean="0"/>
              <a:t> </a:t>
            </a:r>
            <a:r>
              <a:rPr lang="en-US" sz="2200" dirty="0" err="1"/>
              <a:t>Veneris</a:t>
            </a:r>
            <a:r>
              <a:rPr lang="en-US" sz="2200" dirty="0"/>
              <a:t> et </a:t>
            </a:r>
            <a:r>
              <a:rPr lang="en-US" sz="2200" dirty="0" err="1"/>
              <a:t>Romae</a:t>
            </a:r>
            <a:endParaRPr lang="en-US" sz="2200" dirty="0"/>
          </a:p>
          <a:p>
            <a:r>
              <a:rPr lang="en-US" sz="2200" dirty="0" err="1"/>
              <a:t>Arcus</a:t>
            </a:r>
            <a:r>
              <a:rPr lang="en-US" sz="2200" dirty="0"/>
              <a:t> </a:t>
            </a:r>
            <a:r>
              <a:rPr lang="en-US" sz="2200" dirty="0" err="1"/>
              <a:t>Titi</a:t>
            </a:r>
            <a:endParaRPr lang="en-US" sz="2200" dirty="0"/>
          </a:p>
          <a:p>
            <a:r>
              <a:rPr lang="en-US" sz="2200" dirty="0" err="1" smtClean="0"/>
              <a:t>Regia</a:t>
            </a:r>
            <a:r>
              <a:rPr lang="en-US" sz="2200" dirty="0" smtClean="0"/>
              <a:t> (House of the </a:t>
            </a:r>
            <a:r>
              <a:rPr lang="en-US" sz="2200" dirty="0" err="1" smtClean="0"/>
              <a:t>Pontifex</a:t>
            </a:r>
            <a:r>
              <a:rPr lang="en-US" sz="2200" dirty="0" smtClean="0"/>
              <a:t> Maximus)</a:t>
            </a:r>
            <a:endParaRPr lang="en-US" sz="2200" dirty="0"/>
          </a:p>
          <a:p>
            <a:r>
              <a:rPr lang="en-US" sz="2200" dirty="0" err="1" smtClean="0"/>
              <a:t>Templum</a:t>
            </a:r>
            <a:r>
              <a:rPr lang="en-US" sz="2200" dirty="0" smtClean="0"/>
              <a:t> </a:t>
            </a:r>
            <a:r>
              <a:rPr lang="en-US" sz="2200" dirty="0" err="1"/>
              <a:t>Vestae</a:t>
            </a:r>
            <a:endParaRPr lang="en-US" sz="2200" dirty="0"/>
          </a:p>
          <a:p>
            <a:r>
              <a:rPr lang="en-US" sz="2200" dirty="0" smtClean="0"/>
              <a:t>Basilica </a:t>
            </a:r>
            <a:r>
              <a:rPr lang="en-US" sz="2200" dirty="0"/>
              <a:t>Julia</a:t>
            </a:r>
          </a:p>
          <a:p>
            <a:r>
              <a:rPr lang="en-US" sz="2200" dirty="0" err="1"/>
              <a:t>Templum</a:t>
            </a:r>
            <a:r>
              <a:rPr lang="en-US" sz="2200" dirty="0"/>
              <a:t> </a:t>
            </a:r>
            <a:r>
              <a:rPr lang="en-US" sz="2200" dirty="0" err="1"/>
              <a:t>Saturni</a:t>
            </a:r>
            <a:endParaRPr lang="en-US" sz="2200" dirty="0"/>
          </a:p>
          <a:p>
            <a:r>
              <a:rPr lang="en-US" sz="2200" dirty="0" err="1"/>
              <a:t>Tabularium</a:t>
            </a:r>
            <a:endParaRPr lang="en-US" sz="2200" dirty="0"/>
          </a:p>
          <a:p>
            <a:r>
              <a:rPr lang="en-US" sz="2200" dirty="0" smtClean="0"/>
              <a:t>Rostra</a:t>
            </a:r>
            <a:endParaRPr lang="en-US" sz="2200" dirty="0"/>
          </a:p>
          <a:p>
            <a:r>
              <a:rPr lang="en-US" sz="2200" dirty="0" err="1" smtClean="0"/>
              <a:t>Carcer</a:t>
            </a:r>
            <a:r>
              <a:rPr lang="en-US" sz="2200" dirty="0" smtClean="0"/>
              <a:t> </a:t>
            </a:r>
            <a:r>
              <a:rPr lang="en-US" sz="2200" dirty="0"/>
              <a:t>(Prison)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562600" y="457200"/>
            <a:ext cx="2819400" cy="5715000"/>
          </a:xfrm>
        </p:spPr>
        <p:txBody>
          <a:bodyPr/>
          <a:lstStyle/>
          <a:p>
            <a:r>
              <a:rPr lang="en-US" dirty="0" smtClean="0"/>
              <a:t>Buildings in the Forum </a:t>
            </a:r>
            <a:r>
              <a:rPr lang="en-US" dirty="0" err="1" smtClean="0"/>
              <a:t>Romanum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03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041400"/>
            <a:ext cx="8618549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655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osit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3033</TotalTime>
  <Words>210</Words>
  <Application>Microsoft Office PowerPoint</Application>
  <PresentationFormat>On-screen Show (4:3)</PresentationFormat>
  <Paragraphs>32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Composite</vt:lpstr>
      <vt:lpstr>The Flavian Amphitheatre (The Colosseum/Coliseum)  located in Rome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Forum Romanum</vt:lpstr>
      <vt:lpstr>Buildings in the Forum Romanum</vt:lpstr>
      <vt:lpstr>PowerPoint Presentation</vt:lpstr>
      <vt:lpstr>The Pantheon was dedicated to the Roman gods and goddesses</vt:lpstr>
      <vt:lpstr>PowerPoint Presentation</vt:lpstr>
      <vt:lpstr>It is now used as a Catholic church.  </vt:lpstr>
      <vt:lpstr>St. Peter’s Bascilica located in  Vatican City</vt:lpstr>
      <vt:lpstr>The obelisk in  St. Peter’s Square is from Egypt.</vt:lpstr>
      <vt:lpstr>This is also an Egyptian obelisk, located in Piazza del Popolo, Rome, Italy.  It once was located at the Circus Maximus. </vt:lpstr>
      <vt:lpstr>Cairo, Egypt</vt:lpstr>
      <vt:lpstr>Istanbul, Turkey</vt:lpstr>
      <vt:lpstr>Cleopatra’s Needle  Another obelisk!  Paris, France</vt:lpstr>
      <vt:lpstr>              Nike, goddess of victory</vt:lpstr>
      <vt:lpstr>Diana, goddess of the hunt</vt:lpstr>
      <vt:lpstr>Minerva, goddess of wisdom and battle strategy </vt:lpstr>
      <vt:lpstr>PowerPoint Presentation</vt:lpstr>
      <vt:lpstr>Basilica of the National Shrine of the Immaculate Conception  400 Michigan Avenue Northeast Washington, DC   </vt:lpstr>
      <vt:lpstr>The White House Washington, DC</vt:lpstr>
      <vt:lpstr>US Capitol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Flavian Amphitheatre aka The Coliseum</dc:title>
  <dc:creator>Ebony</dc:creator>
  <cp:lastModifiedBy>ebony</cp:lastModifiedBy>
  <cp:revision>44</cp:revision>
  <dcterms:created xsi:type="dcterms:W3CDTF">2012-09-18T00:09:57Z</dcterms:created>
  <dcterms:modified xsi:type="dcterms:W3CDTF">2014-08-28T19:47:18Z</dcterms:modified>
</cp:coreProperties>
</file>